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4" r:id="rId5"/>
    <p:sldId id="262" r:id="rId6"/>
    <p:sldId id="266" r:id="rId7"/>
    <p:sldId id="259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12" d="100"/>
          <a:sy n="112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8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E6A54-1F65-7029-DE13-CAD31D96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427C00-E970-3201-1D81-B9C44898F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5F6344-062A-950F-79D9-D1DB9DEB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6ABD-D32C-024A-81BF-0F22A567A04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43006C-D290-6C54-B230-32905F0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D9C9E9-9B91-147E-A69D-2C86ABDF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5060A-24E1-C449-B31E-EA7F13BD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88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206BFC7-DD82-0C35-802A-D81309F6B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A80DC2-AA5A-8DDD-73EA-EBA1EE337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FA24EC-21C5-EDD4-0D0D-F5ECA57B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6ABD-D32C-024A-81BF-0F22A567A04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A0437C-1C71-041B-6278-79709DC8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F52DBA-F658-E41F-B281-3631106B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5060A-24E1-C449-B31E-EA7F13BD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38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48B1F-BB53-976B-4378-4B98A3A6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5C249F-275F-0464-0DFA-181308A39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62C0F7-ACF8-7E11-13DA-55112A02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6ABD-D32C-024A-81BF-0F22A567A04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57762-65EB-32F0-43A8-BD084784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B6E13-044B-94EC-31AF-DA41C150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5060A-24E1-C449-B31E-EA7F13BD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00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8B68D-B585-3A6C-26CB-BCDE2C5D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AEEE9A-9BB8-D6F6-D410-2922EAED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052F7E-2CB1-888C-C333-9349311B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6ABD-D32C-024A-81BF-0F22A567A04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732BDE-E24B-4AA9-5219-1B449B8C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BD625-3539-B199-836B-95D87C4F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5060A-24E1-C449-B31E-EA7F13BD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3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92055-6857-2B17-EDE9-F330248B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EAFC0-EE3E-D4F0-EEF8-93D7A431F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BA3569-65CA-211D-2F26-2570754D4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BCB0D2-17C3-886B-EECF-313FB87A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6ABD-D32C-024A-81BF-0F22A567A04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C62DFD-45FE-E652-37D1-A743C8E3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9DEA33-7A45-5A69-5E24-AFE82402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5060A-24E1-C449-B31E-EA7F13BD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77443-4D69-C0D6-C570-B4AF5127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F06CB1-15F5-F582-C6F6-1A97DBC54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23A1C8-BEE9-FA4E-04D6-E964119BE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AFE7D9-6FA9-1B89-1ED8-EC05DBC89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0E11A7-07CE-47B0-92D7-1B1D88C42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88D298-9363-B00D-EFA9-A1F83D55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6ABD-D32C-024A-81BF-0F22A567A04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1AFDBA-41CB-D581-C0CD-4357BEAA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4A2691-F852-7848-F2D2-48D1359F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5060A-24E1-C449-B31E-EA7F13BD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85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DAC77-D079-4CB8-3A18-6DBCA7391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7C8F61-6F45-39B4-7B1B-DA735707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6ABD-D32C-024A-81BF-0F22A567A04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123CE-9483-92A1-1D85-B829E955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1DFA20-6B50-953A-CF09-8403BA4D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5060A-24E1-C449-B31E-EA7F13BD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62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80908B-C480-4E16-DD07-FD1ECF74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6ABD-D32C-024A-81BF-0F22A567A04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AA2D8E-EBC1-9C4A-DADB-B67D3A1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08B33E-16D2-0938-C430-DD841409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5060A-24E1-C449-B31E-EA7F13BD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02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C4693-80D2-12EB-4277-E74AD661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03A14-A2B2-11FE-54C3-B5D97C7F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300545-8BF8-70E0-F5DA-51768B4E1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0C5C11-0A39-FEFB-9C95-BD452025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6ABD-D32C-024A-81BF-0F22A567A04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5A002A-E6ED-5441-FC8B-4A4A9A2D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246372-226E-8647-0EA0-67B7B131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5060A-24E1-C449-B31E-EA7F13BD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59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F158B-E651-4F41-B807-C21911DD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5FCB86-04BF-8EE2-E83D-1886F24CF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4E2731-793C-366A-DF1B-BB6580F54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35AF6F-11DC-BC35-1DE6-3A9802A6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6ABD-D32C-024A-81BF-0F22A567A04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5CE722-9CA2-F659-96DA-95AEBE83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76640A-BC8A-2FD2-71B9-52647C82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5060A-24E1-C449-B31E-EA7F13BD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02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B1CD6146-926D-FA41-D0D1-817B552CE548}"/>
              </a:ext>
            </a:extLst>
          </p:cNvPr>
          <p:cNvGrpSpPr/>
          <p:nvPr userDrawn="1"/>
        </p:nvGrpSpPr>
        <p:grpSpPr>
          <a:xfrm>
            <a:off x="106781" y="149041"/>
            <a:ext cx="1288882" cy="813485"/>
            <a:chOff x="0" y="0"/>
            <a:chExt cx="1351099" cy="9629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3D5BF39-61D0-E9A4-C636-07DAB842B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1249" y="4100"/>
              <a:ext cx="1339850" cy="9588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A540B978-691C-5830-B183-97871840CB0D}"/>
                </a:ext>
              </a:extLst>
            </p:cNvPr>
            <p:cNvCxnSpPr/>
            <p:nvPr userDrawn="1"/>
          </p:nvCxnSpPr>
          <p:spPr>
            <a:xfrm>
              <a:off x="11248" y="4100"/>
              <a:ext cx="1188000" cy="0"/>
            </a:xfrm>
            <a:prstGeom prst="line">
              <a:avLst/>
            </a:prstGeom>
            <a:ln w="254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78E61AA2-A9E2-3B78-097F-31FF7484D17B}"/>
                </a:ext>
              </a:extLst>
            </p:cNvPr>
            <p:cNvCxnSpPr/>
            <p:nvPr userDrawn="1"/>
          </p:nvCxnSpPr>
          <p:spPr>
            <a:xfrm>
              <a:off x="163099" y="938236"/>
              <a:ext cx="1188000" cy="0"/>
            </a:xfrm>
            <a:prstGeom prst="line">
              <a:avLst/>
            </a:prstGeom>
            <a:ln w="254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9478C678-D2D8-B29C-3AAB-220C36E941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48" y="4100"/>
              <a:ext cx="0" cy="785255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02D95355-10F8-9F4F-C366-867535159A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51099" y="152982"/>
              <a:ext cx="0" cy="785255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CCC2FE3-1FE0-0210-FDC4-744DDE8250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9248" y="4100"/>
              <a:ext cx="151851" cy="148882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7054FBF-E2DE-6015-D366-EA72C14041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48" y="789355"/>
              <a:ext cx="151851" cy="148882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B60447C1-8CFF-BA3A-7E2A-75B5EA87E9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100"/>
              <a:ext cx="1199248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7365C9D6-7220-1C5A-2547-CFD40FA88FEA}"/>
                </a:ext>
              </a:extLst>
            </p:cNvPr>
            <p:cNvCxnSpPr/>
            <p:nvPr userDrawn="1"/>
          </p:nvCxnSpPr>
          <p:spPr>
            <a:xfrm>
              <a:off x="159441" y="943834"/>
              <a:ext cx="1188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81324A8-F8DF-88C1-7B97-0088973525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74" y="0"/>
              <a:ext cx="274" cy="7796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D3C5AA6D-B9DE-AAE8-A383-06058CC7F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43097" y="156638"/>
              <a:ext cx="0" cy="79168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3FB77AE-3295-AC72-EB2B-98E114EB72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0137" y="1590"/>
              <a:ext cx="156962" cy="15840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E5CBF8B0-9A1B-8599-70AC-707B8ADC41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771458"/>
              <a:ext cx="162824" cy="16832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0090933-8593-906A-51A7-27D9D5ED97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7" y="143532"/>
            <a:ext cx="1123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marimbert.e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age1image38388752">
            <a:extLst>
              <a:ext uri="{FF2B5EF4-FFF2-40B4-BE49-F238E27FC236}">
                <a16:creationId xmlns:a16="http://schemas.microsoft.com/office/drawing/2014/main" id="{69B9ECE1-2C04-C44E-BA76-730D888A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5094" y="11332055"/>
            <a:ext cx="14125905" cy="71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F441BB6-21F1-F842-9284-4B0CAB94EE1D}"/>
              </a:ext>
            </a:extLst>
          </p:cNvPr>
          <p:cNvSpPr txBox="1"/>
          <p:nvPr/>
        </p:nvSpPr>
        <p:spPr>
          <a:xfrm>
            <a:off x="3707027" y="3027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0A635A3E-7C37-4C43-8BB4-48F592F2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021" y="323084"/>
            <a:ext cx="9280634" cy="1325563"/>
          </a:xfrm>
        </p:spPr>
        <p:txBody>
          <a:bodyPr/>
          <a:lstStyle/>
          <a:p>
            <a:pPr algn="ctr"/>
            <a:r>
              <a:rPr lang="fr-FR" sz="3600" b="1" dirty="0"/>
              <a:t>Equilibre vie personnelle et professionnelle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E8CCCDF-B454-A148-B691-38A1E2B34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/>
              <a:t>Florence MARIMBERT</a:t>
            </a:r>
          </a:p>
          <a:p>
            <a:pPr marL="0" indent="0" algn="ctr">
              <a:buNone/>
            </a:pPr>
            <a:r>
              <a:rPr lang="fr-FR" dirty="0"/>
              <a:t>Coach professionnelle individuel et collectif</a:t>
            </a:r>
          </a:p>
          <a:p>
            <a:pPr marL="0" indent="0" algn="ctr">
              <a:buNone/>
            </a:pPr>
            <a:r>
              <a:rPr lang="fr-FR"/>
              <a:t>Formatrice transfrontalière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Enseignante Université de Fribourg et INSA Strasbourg</a:t>
            </a:r>
          </a:p>
          <a:p>
            <a:pPr marL="0" indent="0" algn="ctr">
              <a:buNone/>
            </a:pPr>
            <a:r>
              <a:rPr lang="fr-FR" dirty="0"/>
              <a:t>Conseillère Technique CCI Strasbourg </a:t>
            </a:r>
            <a:r>
              <a:rPr lang="fr-FR" dirty="0" err="1"/>
              <a:t>Eurométropole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Tel. +06 2730 08 81</a:t>
            </a:r>
          </a:p>
          <a:p>
            <a:pPr marL="0" indent="0" algn="ctr">
              <a:buNone/>
            </a:pPr>
            <a:r>
              <a:rPr lang="fr-FR" dirty="0" err="1"/>
              <a:t>contact@marimbert.eu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375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EB5DA-B6A8-923E-C4E8-5D2CBF98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641"/>
          </a:xfrm>
        </p:spPr>
        <p:txBody>
          <a:bodyPr/>
          <a:lstStyle/>
          <a:p>
            <a:pPr algn="ctr"/>
            <a:r>
              <a:rPr lang="fr-FR" sz="2800" b="1" u="sng" dirty="0"/>
              <a:t>Feuille de travail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F6099C6-C1B5-848A-134A-A44A4D3588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57591"/>
          <a:ext cx="10515600" cy="50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43740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907837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378817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91322076"/>
                    </a:ext>
                  </a:extLst>
                </a:gridCol>
              </a:tblGrid>
              <a:tr h="70827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Rôles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Ce que j’investis en énergie dans ce rôle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Ce que ce rôle m’apporte en qualité de vie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Bilan / Changements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99868"/>
                  </a:ext>
                </a:extLst>
              </a:tr>
              <a:tr h="430565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2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47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73F884-6001-0642-A3CB-E14797CB3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79" y="956441"/>
            <a:ext cx="7662041" cy="56125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7021B4-216E-EF41-A4EC-EC19673E343A}"/>
              </a:ext>
            </a:extLst>
          </p:cNvPr>
          <p:cNvSpPr txBox="1"/>
          <p:nvPr/>
        </p:nvSpPr>
        <p:spPr>
          <a:xfrm>
            <a:off x="2417379" y="6313937"/>
            <a:ext cx="76620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91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age1image38388752">
            <a:extLst>
              <a:ext uri="{FF2B5EF4-FFF2-40B4-BE49-F238E27FC236}">
                <a16:creationId xmlns:a16="http://schemas.microsoft.com/office/drawing/2014/main" id="{69B9ECE1-2C04-C44E-BA76-730D888A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5094" y="11332055"/>
            <a:ext cx="14125905" cy="71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BDD6A9-C05F-1247-B5D5-EC662B0F7A9A}"/>
              </a:ext>
            </a:extLst>
          </p:cNvPr>
          <p:cNvSpPr txBox="1"/>
          <p:nvPr/>
        </p:nvSpPr>
        <p:spPr>
          <a:xfrm>
            <a:off x="1767016" y="2718486"/>
            <a:ext cx="86867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Florence MARIMBERT </a:t>
            </a:r>
          </a:p>
          <a:p>
            <a:pPr algn="ctr"/>
            <a:br>
              <a:rPr lang="fr-FR" sz="2000" dirty="0"/>
            </a:br>
            <a:r>
              <a:rPr lang="fr-FR" sz="2000" dirty="0"/>
              <a:t>Coaching professionnel individuel et collectif</a:t>
            </a:r>
          </a:p>
          <a:p>
            <a:pPr algn="ctr"/>
            <a:r>
              <a:rPr lang="fr-FR" sz="2000" dirty="0"/>
              <a:t>Bilan de compétences</a:t>
            </a:r>
          </a:p>
          <a:p>
            <a:pPr algn="ctr"/>
            <a:r>
              <a:rPr lang="fr-FR" sz="2000" dirty="0"/>
              <a:t>Formation professionnelle transfrontalière</a:t>
            </a:r>
          </a:p>
          <a:p>
            <a:pPr algn="ctr"/>
            <a:r>
              <a:rPr lang="fr-FR" sz="2000" dirty="0"/>
              <a:t>Enseignante Université de Fribourg et INSA Strasbourg</a:t>
            </a:r>
            <a:br>
              <a:rPr lang="fr-FR" sz="2000" dirty="0"/>
            </a:br>
            <a:r>
              <a:rPr lang="fr-FR" sz="2000" dirty="0"/>
              <a:t>Conseillère Technique CCI Alsace </a:t>
            </a:r>
            <a:r>
              <a:rPr lang="fr-FR" sz="2000" dirty="0" err="1"/>
              <a:t>Eurométropole</a:t>
            </a:r>
            <a:endParaRPr lang="de-DE" sz="2000" dirty="0"/>
          </a:p>
          <a:p>
            <a:pPr algn="ctr"/>
            <a:endParaRPr lang="de-DE" sz="2000" dirty="0"/>
          </a:p>
          <a:p>
            <a:pPr algn="ctr"/>
            <a:r>
              <a:rPr lang="fr-FR" sz="2000" dirty="0"/>
              <a:t>Tél: +33 627300881</a:t>
            </a:r>
            <a:br>
              <a:rPr lang="de-DE" sz="2000" dirty="0"/>
            </a:br>
            <a:r>
              <a:rPr lang="de-DE" sz="2000" dirty="0"/>
              <a:t>E-⁠Mail: </a:t>
            </a:r>
            <a:r>
              <a:rPr lang="de-DE" sz="2000" dirty="0">
                <a:hlinkClick r:id="rId3"/>
              </a:rPr>
              <a:t>contact@marimbert.eu</a:t>
            </a:r>
            <a:br>
              <a:rPr lang="de-DE" sz="1200" dirty="0"/>
            </a:br>
            <a:endParaRPr lang="de-DE" sz="1200" dirty="0"/>
          </a:p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5DBBC2B-8A9D-7E48-962D-0264DE08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670" y="266271"/>
            <a:ext cx="9873049" cy="1325563"/>
          </a:xfrm>
        </p:spPr>
        <p:txBody>
          <a:bodyPr/>
          <a:lstStyle/>
          <a:p>
            <a:pPr algn="ctr"/>
            <a:r>
              <a:rPr lang="fr-FR" b="1" dirty="0"/>
              <a:t>L’équilibre vie personnelle </a:t>
            </a:r>
            <a:br>
              <a:rPr lang="fr-FR" b="1" dirty="0"/>
            </a:br>
            <a:r>
              <a:rPr lang="fr-FR" b="1" dirty="0"/>
              <a:t>et professionnelle</a:t>
            </a:r>
          </a:p>
        </p:txBody>
      </p:sp>
      <p:pic>
        <p:nvPicPr>
          <p:cNvPr id="1026" name="Picture 2" descr="page1image38388752">
            <a:extLst>
              <a:ext uri="{FF2B5EF4-FFF2-40B4-BE49-F238E27FC236}">
                <a16:creationId xmlns:a16="http://schemas.microsoft.com/office/drawing/2014/main" id="{AA3EAD8F-0915-F345-B8B1-0452A913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5" y="1591834"/>
            <a:ext cx="10057730" cy="45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9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D35B2-610C-674B-A082-C39A1342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365125"/>
            <a:ext cx="9329353" cy="1325563"/>
          </a:xfrm>
        </p:spPr>
        <p:txBody>
          <a:bodyPr/>
          <a:lstStyle/>
          <a:p>
            <a:pPr marL="0" indent="0" algn="ctr"/>
            <a:r>
              <a:rPr lang="fr-FR" sz="3600" b="1" dirty="0"/>
              <a:t>mon étoile directrice ou </a:t>
            </a:r>
            <a:br>
              <a:rPr lang="fr-FR" sz="3600" b="1" dirty="0"/>
            </a:br>
            <a:r>
              <a:rPr lang="fr-FR" sz="3600" b="1" dirty="0"/>
              <a:t>La gestion de mon temps de vie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1AB1E-0EC7-4F42-8748-16D8911A0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Quelles sont mes priorités jusqu’à présent?</a:t>
            </a:r>
          </a:p>
          <a:p>
            <a:endParaRPr lang="fr-FR" dirty="0"/>
          </a:p>
          <a:p>
            <a:r>
              <a:rPr lang="fr-FR" dirty="0"/>
              <a:t>Répartissez en pourcentage sur chaque branche de l’étoile, le temps accordé à chaque domaine</a:t>
            </a:r>
          </a:p>
          <a:p>
            <a:endParaRPr lang="fr-FR" dirty="0"/>
          </a:p>
          <a:p>
            <a:r>
              <a:rPr lang="fr-FR" dirty="0"/>
              <a:t>Êtes-vous </a:t>
            </a:r>
            <a:r>
              <a:rPr lang="fr-FR" dirty="0" err="1"/>
              <a:t>satisfait.e</a:t>
            </a:r>
            <a:r>
              <a:rPr lang="fr-FR" dirty="0"/>
              <a:t> de la répartition?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68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D167348B-2EC3-9CD6-DA36-22956F9A239C}"/>
              </a:ext>
            </a:extLst>
          </p:cNvPr>
          <p:cNvGrpSpPr/>
          <p:nvPr/>
        </p:nvGrpSpPr>
        <p:grpSpPr>
          <a:xfrm>
            <a:off x="2257123" y="482396"/>
            <a:ext cx="8266889" cy="6375604"/>
            <a:chOff x="2257123" y="482396"/>
            <a:chExt cx="8266889" cy="63756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0857CF5-A4D3-A263-46D0-8128B85D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7123" y="482396"/>
              <a:ext cx="8266889" cy="6375604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4AF2CB4-D24A-A75C-BA5A-CA9E0C3A65D8}"/>
                </a:ext>
              </a:extLst>
            </p:cNvPr>
            <p:cNvSpPr txBox="1"/>
            <p:nvPr/>
          </p:nvSpPr>
          <p:spPr>
            <a:xfrm>
              <a:off x="4296032" y="3395260"/>
              <a:ext cx="2286000" cy="5498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496C70-2102-F20E-C33F-90032152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889" y="2929052"/>
            <a:ext cx="3307491" cy="1185725"/>
          </a:xfrm>
        </p:spPr>
        <p:txBody>
          <a:bodyPr/>
          <a:lstStyle/>
          <a:p>
            <a:pPr marL="0" indent="0" algn="ctr">
              <a:buNone/>
            </a:pPr>
            <a:r>
              <a:rPr lang="fr-FR" sz="1800" dirty="0"/>
              <a:t>mon étoile directrice</a:t>
            </a:r>
          </a:p>
          <a:p>
            <a:pPr marL="0" indent="0" algn="ctr">
              <a:buNone/>
            </a:pPr>
            <a:r>
              <a:rPr lang="fr-FR" sz="1800" dirty="0"/>
              <a:t>ou</a:t>
            </a:r>
          </a:p>
          <a:p>
            <a:pPr marL="0" indent="0" algn="ctr">
              <a:buNone/>
            </a:pPr>
            <a:r>
              <a:rPr lang="fr-FR" sz="1800" dirty="0"/>
              <a:t>La gestion de mon temps de vie</a:t>
            </a:r>
          </a:p>
          <a:p>
            <a:pPr marL="0" indent="0" algn="ctr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0781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F063D-B6D4-E940-85E2-1292E8CD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b="1" dirty="0"/>
              <a:t>Le fragile équilibre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1222EA-9978-894A-9414-0AA4464F1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L’équilibre de bien-être repose sur 4 domaines:</a:t>
            </a:r>
          </a:p>
          <a:p>
            <a:pPr marL="0" indent="0">
              <a:buNone/>
            </a:pPr>
            <a:r>
              <a:rPr lang="fr-FR" dirty="0"/>
              <a:t>1.Les besoins physiques (santé, détente, repos, ….)</a:t>
            </a:r>
          </a:p>
          <a:p>
            <a:pPr marL="0" indent="0">
              <a:buNone/>
            </a:pPr>
            <a:r>
              <a:rPr lang="fr-FR" dirty="0"/>
              <a:t>2.Les besoins d’ordre social (reconnaissance, lien aux autres, amitié, appartenance à un groupe,….)</a:t>
            </a:r>
          </a:p>
          <a:p>
            <a:pPr marL="0" indent="0">
              <a:buNone/>
            </a:pPr>
            <a:r>
              <a:rPr lang="fr-FR" dirty="0"/>
              <a:t>3.Les besoins professionnels (métier, réussite, reconnaissance, performance….)</a:t>
            </a:r>
          </a:p>
          <a:p>
            <a:pPr marL="0" indent="0">
              <a:buNone/>
            </a:pPr>
            <a:r>
              <a:rPr lang="fr-FR" dirty="0"/>
              <a:t>4.Les besoins intellectuels et émotionnels (sens, bonheur, accomplissement,….)</a:t>
            </a:r>
          </a:p>
        </p:txBody>
      </p:sp>
    </p:spTree>
    <p:extLst>
      <p:ext uri="{BB962C8B-B14F-4D97-AF65-F5344CB8AC3E}">
        <p14:creationId xmlns:p14="http://schemas.microsoft.com/office/powerpoint/2010/main" val="339446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08701C-6CA6-E69E-A950-D77AEAA13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39" y="398834"/>
            <a:ext cx="9124544" cy="64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460AFC-BE0C-17A7-43C7-F52C7A430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3105" y="-1016543"/>
            <a:ext cx="4684259" cy="88910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56C845-1829-0C43-916F-9B6FCCDD22BC}"/>
              </a:ext>
            </a:extLst>
          </p:cNvPr>
          <p:cNvSpPr txBox="1"/>
          <p:nvPr/>
        </p:nvSpPr>
        <p:spPr>
          <a:xfrm>
            <a:off x="1186249" y="6376086"/>
            <a:ext cx="462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Alain </a:t>
            </a:r>
            <a:r>
              <a:rPr lang="fr-FR" dirty="0" err="1"/>
              <a:t>Goudmet</a:t>
            </a:r>
            <a:r>
              <a:rPr lang="fr-FR" dirty="0"/>
              <a:t> – « l’Athlète d’entreprise » 2006</a:t>
            </a:r>
          </a:p>
        </p:txBody>
      </p:sp>
    </p:spTree>
    <p:extLst>
      <p:ext uri="{BB962C8B-B14F-4D97-AF65-F5344CB8AC3E}">
        <p14:creationId xmlns:p14="http://schemas.microsoft.com/office/powerpoint/2010/main" val="395790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17B72-5678-E44D-9FB8-CF3E4960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b="1" dirty="0"/>
              <a:t>Les rôles de ma vie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1FCB77-E314-5F4E-A31B-7A7B4C0FD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5207772"/>
          </a:xfrm>
        </p:spPr>
        <p:txBody>
          <a:bodyPr/>
          <a:lstStyle/>
          <a:p>
            <a:r>
              <a:rPr lang="fr-FR" dirty="0"/>
              <a:t>Se concentrer sur l’essentiel et supprimer ou réduire  les rôles secondaires voire inutiles</a:t>
            </a:r>
          </a:p>
          <a:p>
            <a:pPr marL="0" indent="0">
              <a:buNone/>
            </a:pPr>
            <a:r>
              <a:rPr lang="fr-FR" sz="2000" dirty="0"/>
              <a:t>1. Listez tous les rôles principaux et secondaires que vous occupez actuellement</a:t>
            </a:r>
          </a:p>
          <a:p>
            <a:pPr marL="0" indent="0">
              <a:buNone/>
            </a:pPr>
            <a:r>
              <a:rPr lang="fr-FR" sz="2000" dirty="0"/>
              <a:t>2. Analysez ensuite vos rôles en vous demandant si chaque rôle évoque:</a:t>
            </a:r>
          </a:p>
          <a:p>
            <a:pPr>
              <a:buFontTx/>
              <a:buChar char="-"/>
            </a:pPr>
            <a:r>
              <a:rPr lang="fr-FR" sz="2000" dirty="0"/>
              <a:t>des ressentis agréables</a:t>
            </a:r>
          </a:p>
          <a:p>
            <a:pPr>
              <a:buFontTx/>
              <a:buChar char="-"/>
            </a:pPr>
            <a:r>
              <a:rPr lang="fr-FR" sz="2000" dirty="0"/>
              <a:t>Des ressentis neutres</a:t>
            </a:r>
          </a:p>
          <a:p>
            <a:pPr>
              <a:buFontTx/>
              <a:buChar char="-"/>
            </a:pPr>
            <a:r>
              <a:rPr lang="fr-FR" sz="2000" dirty="0"/>
              <a:t>Des ressentis </a:t>
            </a:r>
            <a:r>
              <a:rPr lang="fr-FR" sz="2000" dirty="0" err="1"/>
              <a:t>sésagréables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3. Pourquoi « jouez »- vous les rôles classés sous b) et c)?</a:t>
            </a:r>
          </a:p>
          <a:p>
            <a:pPr marL="0" indent="0">
              <a:buNone/>
            </a:pPr>
            <a:r>
              <a:rPr lang="fr-FR" sz="2000" dirty="0"/>
              <a:t>4. Devez-vous les « jouer » et pour quelles raisons?</a:t>
            </a:r>
          </a:p>
          <a:p>
            <a:pPr marL="0" indent="0">
              <a:buNone/>
            </a:pPr>
            <a:r>
              <a:rPr lang="fr-FR" sz="2000" dirty="0"/>
              <a:t>5. Que se </a:t>
            </a:r>
            <a:r>
              <a:rPr lang="fr-FR" sz="2000" dirty="0" err="1"/>
              <a:t>passerait-il</a:t>
            </a:r>
            <a:r>
              <a:rPr lang="fr-FR" sz="2000" dirty="0"/>
              <a:t> si vous abandonniez ceux qui vous sont désagréables?</a:t>
            </a:r>
          </a:p>
          <a:p>
            <a:pPr marL="0" indent="0">
              <a:buNone/>
            </a:pPr>
            <a:r>
              <a:rPr lang="fr-FR" sz="2000" dirty="0"/>
              <a:t>6. Quels sont ceux que vous pouvez mettre de côté?</a:t>
            </a:r>
          </a:p>
          <a:p>
            <a:pPr marL="0" indent="0">
              <a:buNone/>
            </a:pPr>
            <a:r>
              <a:rPr lang="fr-FR" sz="2000" dirty="0"/>
              <a:t>7.Réduisez vos rôles à 7 maximum en leur donnant du contenu (voire un autre contenu!)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144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372</Words>
  <Application>Microsoft Office PowerPoint</Application>
  <PresentationFormat>Grand écran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Equilibre vie personnelle et professionnelle</vt:lpstr>
      <vt:lpstr>Présentation PowerPoint</vt:lpstr>
      <vt:lpstr>L’équilibre vie personnelle  et professionnelle</vt:lpstr>
      <vt:lpstr>mon étoile directrice ou  La gestion de mon temps de vie </vt:lpstr>
      <vt:lpstr>Présentation PowerPoint</vt:lpstr>
      <vt:lpstr>Le fragile équilibre</vt:lpstr>
      <vt:lpstr>Présentation PowerPoint</vt:lpstr>
      <vt:lpstr>Présentation PowerPoint</vt:lpstr>
      <vt:lpstr>Les rôles de ma vie</vt:lpstr>
      <vt:lpstr>Feuille de travail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senger</dc:creator>
  <cp:lastModifiedBy>UNETP - Nathalie POZZETTO</cp:lastModifiedBy>
  <cp:revision>11</cp:revision>
  <dcterms:created xsi:type="dcterms:W3CDTF">2022-12-01T09:03:25Z</dcterms:created>
  <dcterms:modified xsi:type="dcterms:W3CDTF">2022-12-01T16:26:09Z</dcterms:modified>
</cp:coreProperties>
</file>